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98" r:id="rId2"/>
    <p:sldMasterId id="2147483696" r:id="rId3"/>
    <p:sldMasterId id="2147483697" r:id="rId4"/>
  </p:sldMaster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B719"/>
    <a:srgbClr val="DFB44E"/>
    <a:srgbClr val="E7B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97"/>
    <p:restoredTop sz="96327"/>
  </p:normalViewPr>
  <p:slideViewPr>
    <p:cSldViewPr snapToGrid="0">
      <p:cViewPr>
        <p:scale>
          <a:sx n="60" d="100"/>
          <a:sy n="60" d="100"/>
        </p:scale>
        <p:origin x="2232" y="10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Master" Target="slideMasters/slideMaster4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035" y="2180382"/>
            <a:ext cx="1633993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buSzPct val="90000"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467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A61E123-76BE-4C4A-4CB0-A96DE65BF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13716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75C321AE-BCE7-9B9F-4390-9F99C07B3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408" y="2176272"/>
            <a:ext cx="16335557" cy="73106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buFontTx/>
              <a:buNone/>
              <a:defRPr sz="3200" b="0" i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/>
                <a:ea typeface="Helvetica Neue Ligh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994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4DC95C-68A5-DA83-FEB0-A7A1E90036D3}"/>
              </a:ext>
            </a:extLst>
          </p:cNvPr>
          <p:cNvSpPr/>
          <p:nvPr userDrawn="1"/>
        </p:nvSpPr>
        <p:spPr>
          <a:xfrm>
            <a:off x="9390184" y="0"/>
            <a:ext cx="8897815" cy="10287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90184" y="1929818"/>
            <a:ext cx="8467677" cy="769866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8408" y="2185416"/>
            <a:ext cx="7872253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Font typeface="Arial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/>
              <a:buChar char="•"/>
              <a:defRPr sz="28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/>
              <a:buChar char="•"/>
              <a:defRPr sz="26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/>
              <a:buChar char="•"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/>
              <a:buChar char="•"/>
              <a:defRPr sz="2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72666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Top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035" y="5812971"/>
            <a:ext cx="16481208" cy="381551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8408" y="2185416"/>
            <a:ext cx="16339930" cy="3336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Font typeface="Arial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225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Top_Bullets_Big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17942FB-E27A-5051-CE0F-8F259FF44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Helvetica Neue Medium"/>
                <a:ea typeface="Helvetica Neue Medium"/>
                <a:cs typeface="Helvetica Neue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7FE84D8-B7A5-CE5E-0124-54A9DEA621C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035" y="4096512"/>
            <a:ext cx="16339930" cy="553212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054A3563-9415-E8C0-DE1A-C56C786FC0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8408" y="2185416"/>
            <a:ext cx="16340328" cy="1783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Font typeface="Arial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3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/>
                <a:ea typeface="Helvetica Neue Light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22026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1878672A-332D-6365-7C5A-0711DF5051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8800" y="1028700"/>
            <a:ext cx="14630400" cy="8229600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>
            <a:lvl1pPr indent="0"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None/>
              <a:defRPr sz="3600" b="0" i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54171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C3E0080-AB74-8A1A-1898-3490C4DB8D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346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old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79FD82D0-6821-AE44-3C77-DDDE879F763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6562" y="1929818"/>
            <a:ext cx="17719589" cy="79555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C8E3B6D-9164-2357-FA66-BD7117CD8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866502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ches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A10A119-4030-54BC-AF12-E348375BCE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98562" y="6279180"/>
            <a:ext cx="10406687" cy="701010"/>
          </a:xfrm>
          <a:prstGeom prst="rect">
            <a:avLst/>
          </a:prstGeom>
        </p:spPr>
        <p:txBody>
          <a:bodyPr/>
          <a:lstStyle>
            <a:lvl1pPr>
              <a:buNone/>
              <a:defRPr sz="4800" b="1" i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844C2C-8409-D7D6-1F3C-BE5690E83C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98562" y="7172278"/>
            <a:ext cx="7824787" cy="511175"/>
          </a:xfrm>
          <a:prstGeom prst="rect">
            <a:avLst/>
          </a:prstGeom>
        </p:spPr>
        <p:txBody>
          <a:bodyPr/>
          <a:lstStyle>
            <a:lvl1pPr>
              <a:buNone/>
              <a:defRPr sz="24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0F2381C-12EC-58EF-C5A9-C7550FC4BC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98562" y="7555855"/>
            <a:ext cx="5018087" cy="530225"/>
          </a:xfrm>
          <a:prstGeom prst="rect">
            <a:avLst/>
          </a:prstGeom>
        </p:spPr>
        <p:txBody>
          <a:bodyPr/>
          <a:lstStyle>
            <a:lvl1pPr>
              <a:buNone/>
              <a:defRPr sz="1600" b="0" i="0">
                <a:latin typeface="Helvetica Neue Thin" panose="020B0403020202020204" pitchFamily="34" charset="0"/>
                <a:ea typeface="Helvetica Neue Thin" panose="020B0403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1853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zzou_Clo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45678-1234-5678-9012-123456789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06768" y="7156338"/>
            <a:ext cx="15623931" cy="15832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buFontTx/>
              <a:buNone/>
              <a:defRPr sz="32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7452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408" y="2176272"/>
            <a:ext cx="16335557" cy="7315200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lvl1pPr marL="0" indent="0">
              <a:lnSpc>
                <a:spcPct val="130000"/>
              </a:lnSpc>
              <a:buFontTx/>
              <a:buNone/>
              <a:defRPr sz="32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231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591449" y="1929818"/>
            <a:ext cx="7722516" cy="769866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4036" y="2193346"/>
            <a:ext cx="8585882" cy="7315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6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30962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Top_Bullets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035" y="5878286"/>
            <a:ext cx="16339930" cy="3750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4035" y="2193347"/>
            <a:ext cx="16339929" cy="340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6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4331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Top_Bullets_Big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687B5E-2A23-3CF5-B87E-186A63F4E0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4035" y="4092315"/>
            <a:ext cx="16339930" cy="55361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64BCA4B-1717-5F60-6E1B-A31507C3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DEB822-9982-BCF1-9116-50087036F5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74035" y="2193347"/>
            <a:ext cx="16339929" cy="1779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1371600" rtl="0" eaLnBrk="1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32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10287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2pPr>
            <a:lvl3pPr marL="17145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6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3pPr>
            <a:lvl4pPr marL="24003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4pPr>
            <a:lvl5pPr marL="3086100" indent="-342900" algn="l" defTabSz="13716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5pPr>
            <a:lvl6pPr marL="37719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7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35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9300" indent="-34290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85003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4043CF-2AB1-0685-816E-70EC0BB1F6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28800" y="1028700"/>
            <a:ext cx="14630400" cy="8229599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>
            <a:lvl1pPr indent="0" algn="ctr"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None/>
              <a:defRPr sz="36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6155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8288000" cy="10287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73959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Photo_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6E95C2-DA7B-BCEA-1575-6A9A52CAE65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1276" y="1929818"/>
            <a:ext cx="17596021" cy="8054441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5D5431-6173-9D9F-138F-DF4EEBA5C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0088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l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DD15A85-2A9A-8CA1-2E05-121B8A548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73BC2935-3099-1E7B-64D0-BE6EF7BE04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034" y="2185416"/>
            <a:ext cx="16340328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spcBef>
                <a:spcPts val="0"/>
              </a:spcBef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20000"/>
              </a:lnSpc>
              <a:spcBef>
                <a:spcPts val="0"/>
              </a:spcBef>
              <a:defRPr sz="2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20000"/>
              </a:lnSpc>
              <a:spcBef>
                <a:spcPts val="0"/>
              </a:spcBef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20000"/>
              </a:lnSpc>
              <a:spcBef>
                <a:spcPts val="0"/>
              </a:spcBef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467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CEDC9E-3236-5944-5C16-26E154F59714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795F4875-9AE2-6647-2F36-5346D62A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5" y="1053547"/>
            <a:ext cx="16339930" cy="87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9F20B3-19C3-E9B8-0E94-605EA8AE7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4035" y="2184093"/>
            <a:ext cx="1633993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8341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715" r:id="rId2"/>
    <p:sldLayoutId id="2147483695" r:id="rId3"/>
    <p:sldLayoutId id="2147483717" r:id="rId4"/>
    <p:sldLayoutId id="2147483719" r:id="rId5"/>
    <p:sldLayoutId id="2147483694" r:id="rId6"/>
    <p:sldLayoutId id="2147483689" r:id="rId7"/>
    <p:sldLayoutId id="2147483711" r:id="rId8"/>
  </p:sldLayoutIdLst>
  <p:txStyles>
    <p:titleStyle>
      <a:lvl1pPr algn="l" defTabSz="1371600" rtl="0" eaLnBrk="1" latinLnBrk="0" hangingPunct="1">
        <a:lnSpc>
          <a:spcPct val="10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Helvetica Neue Medium" panose="02000503000000020004" pitchFamily="2" charset="0"/>
          <a:cs typeface="Helvetica Neue Medium" panose="02000503000000020004" pitchFamily="2" charset="0"/>
        </a:defRPr>
      </a:lvl1pPr>
    </p:titleStyle>
    <p:bodyStyle>
      <a:lvl1pPr marL="342900" indent="-342900" algn="l" defTabSz="1371600" rtl="0" eaLnBrk="1" latinLnBrk="0" hangingPunct="1">
        <a:lnSpc>
          <a:spcPct val="100000"/>
        </a:lnSpc>
        <a:spcBef>
          <a:spcPts val="2000"/>
        </a:spcBef>
        <a:spcAft>
          <a:spcPts val="0"/>
        </a:spcAft>
        <a:buFont typeface="Arial" panose="020B0604020202020204" pitchFamily="34" charset="0"/>
        <a:buChar char="•"/>
        <a:defRPr sz="32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15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28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26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24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Char char="•"/>
        <a:defRPr sz="2000" b="0" i="0" kern="1200">
          <a:solidFill>
            <a:schemeClr val="tx1">
              <a:lumMod val="85000"/>
              <a:lumOff val="1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DB7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50A284-EA7D-81F4-B5BF-F0B7F6784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4035" y="2185416"/>
            <a:ext cx="16339930" cy="652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1371600" rtl="0" eaLnBrk="1" fontAlgn="auto" latinLnBrk="0" hangingPunct="1">
              <a:lnSpc>
                <a:spcPct val="120000"/>
              </a:lnSpc>
              <a:spcBef>
                <a:spcPts val="500"/>
              </a:spcBef>
              <a:spcAft>
                <a:spcPts val="150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Click to edit Master text styles</a:t>
            </a:r>
          </a:p>
          <a:p>
            <a:pPr marL="1028700" marR="0" lvl="1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Second level</a:t>
            </a:r>
          </a:p>
          <a:p>
            <a:pPr marL="1714500" marR="0" lvl="2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Third level</a:t>
            </a:r>
          </a:p>
          <a:p>
            <a:pPr marL="2400300" marR="0" lvl="3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Fourth level</a:t>
            </a:r>
          </a:p>
          <a:p>
            <a:pPr marL="3086100" marR="0" lvl="4" indent="-342900" algn="l" defTabSz="13716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 Neue Light"/>
                <a:ea typeface="Helvetica Neue Light"/>
                <a:cs typeface="+mn-cs"/>
              </a:rPr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628F529-D8E4-E020-88A5-A4B271173238}"/>
              </a:ext>
            </a:extLst>
          </p:cNvPr>
          <p:cNvCxnSpPr/>
          <p:nvPr userDrawn="1"/>
        </p:nvCxnSpPr>
        <p:spPr>
          <a:xfrm>
            <a:off x="974035" y="1929818"/>
            <a:ext cx="16339930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3DAD90BE-5ADC-4EA6-2854-A10793103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034" y="1051560"/>
            <a:ext cx="16340328" cy="87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9977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6" r:id="rId2"/>
    <p:sldLayoutId id="2147483702" r:id="rId3"/>
    <p:sldLayoutId id="2147483718" r:id="rId4"/>
    <p:sldLayoutId id="2147483720" r:id="rId5"/>
    <p:sldLayoutId id="2147483703" r:id="rId6"/>
    <p:sldLayoutId id="2147483704" r:id="rId7"/>
    <p:sldLayoutId id="214748370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/>
          <a:ea typeface="Helvetica Neue Medium"/>
          <a:cs typeface="Helvetica Neue Medium"/>
        </a:defRPr>
      </a:lvl1pPr>
    </p:titleStyle>
    <p:bodyStyle>
      <a:lvl1pPr marL="342900" indent="-342900" algn="l" defTabSz="1371600" rtl="0" eaLnBrk="1" latinLnBrk="0" hangingPunct="1">
        <a:lnSpc>
          <a:spcPct val="100000"/>
        </a:lnSpc>
        <a:spcBef>
          <a:spcPts val="2000"/>
        </a:spcBef>
        <a:spcAft>
          <a:spcPts val="0"/>
        </a:spcAft>
        <a:buSzPct val="90000"/>
        <a:buFont typeface="Arial" panose="020B0604020202020204" pitchFamily="34" charset="0"/>
        <a:buChar char="•"/>
        <a:defRPr sz="32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b="0" i="0" kern="1200">
          <a:solidFill>
            <a:schemeClr val="tx1">
              <a:lumMod val="65000"/>
              <a:lumOff val="35000"/>
            </a:schemeClr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Helvetica Neue Light"/>
          <a:ea typeface="Helvetica Neue Light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3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uilding with a yellow sign&#10;&#10;AI-generated content may be incorrect.">
            <a:extLst>
              <a:ext uri="{FF2B5EF4-FFF2-40B4-BE49-F238E27FC236}">
                <a16:creationId xmlns:a16="http://schemas.microsoft.com/office/drawing/2014/main" id="{D3894DA7-5812-2DC4-7DDB-B27C321E64D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978"/>
            <a:ext cx="18295080" cy="1028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2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6A6B109-92F9-9BC5-F103-AC281D4B9EF7}"/>
              </a:ext>
            </a:extLst>
          </p:cNvPr>
          <p:cNvSpPr/>
          <p:nvPr userDrawn="1"/>
        </p:nvSpPr>
        <p:spPr>
          <a:xfrm>
            <a:off x="0" y="0"/>
            <a:ext cx="18288000" cy="581622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8DFA31-DE64-F88B-AAD2-59BA8AFEE523}"/>
              </a:ext>
            </a:extLst>
          </p:cNvPr>
          <p:cNvSpPr txBox="1">
            <a:spLocks/>
          </p:cNvSpPr>
          <p:nvPr userDrawn="1"/>
        </p:nvSpPr>
        <p:spPr>
          <a:xfrm>
            <a:off x="9144000" y="1920672"/>
            <a:ext cx="7886700" cy="8519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defRPr>
            </a:lvl1pPr>
          </a:lstStyle>
          <a:p>
            <a:r>
              <a:rPr lang="en-US" dirty="0"/>
              <a:t>Damon Kiesow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F73DADFF-AF01-71E1-67BC-2096639DCD55}"/>
              </a:ext>
            </a:extLst>
          </p:cNvPr>
          <p:cNvSpPr txBox="1">
            <a:spLocks/>
          </p:cNvSpPr>
          <p:nvPr userDrawn="1"/>
        </p:nvSpPr>
        <p:spPr>
          <a:xfrm>
            <a:off x="9192987" y="2632167"/>
            <a:ext cx="7886700" cy="18166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sz="2600" i="1" dirty="0"/>
              <a:t>Knight Chair in Journalism Innovation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400" dirty="0"/>
              <a:t>216 Reynolds Journalism Institute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400" dirty="0" err="1">
                <a:solidFill>
                  <a:schemeClr val="bg2">
                    <a:lumMod val="25000"/>
                  </a:schemeClr>
                </a:solidFill>
              </a:rPr>
              <a:t>dkiesow@missouri.edu</a:t>
            </a:r>
            <a:endParaRPr lang="en-US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1" name="Picture 10" descr="A yellow and black logo&#10;&#10;AI-generated content may be incorrect.">
            <a:extLst>
              <a:ext uri="{FF2B5EF4-FFF2-40B4-BE49-F238E27FC236}">
                <a16:creationId xmlns:a16="http://schemas.microsoft.com/office/drawing/2014/main" id="{85788947-B0FC-7E26-B746-A54BF4A3F38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97361" y="1753282"/>
            <a:ext cx="5887616" cy="203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93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J4734 White Parent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Helvetica Neue Medium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Helvetica Neue Light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F1315E85-EC73-C947-87CA-27C684B3C6BB}" vid="{C3470A4A-B0AA-1C4D-8649-8155D4277DF7}"/>
    </a:ext>
  </a:extLst>
</a:theme>
</file>

<file path=ppt/theme/theme2.xml><?xml version="1.0" encoding="utf-8"?>
<a:theme xmlns:a="http://schemas.openxmlformats.org/drawingml/2006/main" name="J4734 Gold Parent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Helvetica Neue Medium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Helvetica Neue Light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F1315E85-EC73-C947-87CA-27C684B3C6BB}" vid="{9A71062F-5182-EB44-A93A-11BD9A8F89B2}"/>
    </a:ext>
  </a:extLst>
</a:theme>
</file>

<file path=ppt/theme/theme3.xml><?xml version="1.0" encoding="utf-8"?>
<a:theme xmlns:a="http://schemas.openxmlformats.org/drawingml/2006/main" name="Close_Master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F1315E85-EC73-C947-87CA-27C684B3C6BB}" vid="{23E5949C-064E-0D4A-BAA4-C32B6F183C62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734_template" id="{F1315E85-EC73-C947-87CA-27C684B3C6BB}" vid="{B70F9ACF-7A47-CF4A-B960-374594F8494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</TotalTime>
  <Words>0</Words>
  <Application>Microsoft Macintosh PowerPoint</Application>
  <PresentationFormat>Custom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0</vt:i4>
      </vt:variant>
    </vt:vector>
  </HeadingPairs>
  <TitlesOfParts>
    <vt:vector size="11" baseType="lpstr">
      <vt:lpstr>Aptos</vt:lpstr>
      <vt:lpstr>Arial</vt:lpstr>
      <vt:lpstr>Helvetica Neue</vt:lpstr>
      <vt:lpstr>Helvetica Neue Condensed Black</vt:lpstr>
      <vt:lpstr>Helvetica Neue Light</vt:lpstr>
      <vt:lpstr>Helvetica Neue Medium</vt:lpstr>
      <vt:lpstr>Helvetica Neue Thin</vt:lpstr>
      <vt:lpstr>J4734 White Parent</vt:lpstr>
      <vt:lpstr>J4734 Gold Parent</vt:lpstr>
      <vt:lpstr>Close_Master</vt:lpstr>
      <vt:lpstr>Custom Design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Kiesow, Damon</dc:creator>
  <cp:lastModifiedBy>Kiesow, Damon</cp:lastModifiedBy>
  <cp:revision>15</cp:revision>
  <dcterms:created xsi:type="dcterms:W3CDTF">2025-12-30T02:24:51Z</dcterms:created>
  <dcterms:modified xsi:type="dcterms:W3CDTF">2025-12-30T20:37:59Z</dcterms:modified>
</cp:coreProperties>
</file>

<file path=docProps/thumbnail.jpeg>
</file>